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0" r:id="rId5"/>
    <p:sldId id="26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0271F5C3-CFC0-4368-B193-0F7425B05AC9}" type="datetimeFigureOut">
              <a:rPr lang="en-US" smtClean="0"/>
              <a:t>1/9/2025</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78CA07B-5AA1-4997-9543-E5E3A5882DE0}"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271F5C3-CFC0-4368-B193-0F7425B05AC9}" type="datetimeFigureOut">
              <a:rPr lang="en-US" smtClean="0"/>
              <a:t>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8CA07B-5AA1-4997-9543-E5E3A5882DE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271F5C3-CFC0-4368-B193-0F7425B05AC9}" type="datetimeFigureOut">
              <a:rPr lang="en-US" smtClean="0"/>
              <a:t>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8CA07B-5AA1-4997-9543-E5E3A5882DE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271F5C3-CFC0-4368-B193-0F7425B05AC9}" type="datetimeFigureOut">
              <a:rPr lang="en-US" smtClean="0"/>
              <a:t>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8CA07B-5AA1-4997-9543-E5E3A5882DE0}"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271F5C3-CFC0-4368-B193-0F7425B05AC9}" type="datetimeFigureOut">
              <a:rPr lang="en-US" smtClean="0"/>
              <a:t>1/9/2025</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78CA07B-5AA1-4997-9543-E5E3A5882DE0}"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271F5C3-CFC0-4368-B193-0F7425B05AC9}" type="datetimeFigureOut">
              <a:rPr lang="en-US" smtClean="0"/>
              <a:t>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8CA07B-5AA1-4997-9543-E5E3A5882DE0}"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271F5C3-CFC0-4368-B193-0F7425B05AC9}" type="datetimeFigureOut">
              <a:rPr lang="en-US" smtClean="0"/>
              <a:t>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8CA07B-5AA1-4997-9543-E5E3A5882DE0}"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271F5C3-CFC0-4368-B193-0F7425B05AC9}" type="datetimeFigureOut">
              <a:rPr lang="en-US" smtClean="0"/>
              <a:t>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8CA07B-5AA1-4997-9543-E5E3A5882DE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71F5C3-CFC0-4368-B193-0F7425B05AC9}" type="datetimeFigureOut">
              <a:rPr lang="en-US" smtClean="0"/>
              <a:t>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8CA07B-5AA1-4997-9543-E5E3A5882DE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271F5C3-CFC0-4368-B193-0F7425B05AC9}" type="datetimeFigureOut">
              <a:rPr lang="en-US" smtClean="0"/>
              <a:t>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8CA07B-5AA1-4997-9543-E5E3A5882DE0}"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271F5C3-CFC0-4368-B193-0F7425B05AC9}" type="datetimeFigureOut">
              <a:rPr lang="en-US" smtClean="0"/>
              <a:t>1/9/2025</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78CA07B-5AA1-4997-9543-E5E3A5882DE0}"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271F5C3-CFC0-4368-B193-0F7425B05AC9}" type="datetimeFigureOut">
              <a:rPr lang="en-US" smtClean="0"/>
              <a:t>1/9/2025</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78CA07B-5AA1-4997-9543-E5E3A5882DE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2" name="Title 1"/>
          <p:cNvSpPr>
            <a:spLocks noGrp="1"/>
          </p:cNvSpPr>
          <p:nvPr>
            <p:ph type="ctrTitle"/>
          </p:nvPr>
        </p:nvSpPr>
        <p:spPr/>
        <p:txBody>
          <a:bodyPr/>
          <a:lstStyle/>
          <a:p>
            <a:r>
              <a:rPr lang="en-US" b="1" dirty="0" smtClean="0"/>
              <a:t>Data Analysis</a:t>
            </a:r>
            <a:endParaRPr lang="en-US"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Data Analysis</a:t>
            </a:r>
            <a:endParaRPr lang="en-US" b="1" dirty="0"/>
          </a:p>
        </p:txBody>
      </p:sp>
      <p:sp>
        <p:nvSpPr>
          <p:cNvPr id="3" name="Content Placeholder 2"/>
          <p:cNvSpPr>
            <a:spLocks noGrp="1"/>
          </p:cNvSpPr>
          <p:nvPr>
            <p:ph sz="quarter" idx="1"/>
          </p:nvPr>
        </p:nvSpPr>
        <p:spPr/>
        <p:txBody>
          <a:bodyPr>
            <a:normAutofit fontScale="92500" lnSpcReduction="20000"/>
          </a:bodyPr>
          <a:lstStyle/>
          <a:p>
            <a:pPr algn="just">
              <a:buNone/>
            </a:pPr>
            <a:r>
              <a:rPr lang="en-US" dirty="0"/>
              <a:t>Data analysis is an essential aspect of modern decision-making processes across various sectors, including business, healthcare, finance, and academia. As organizations generate massive amounts of data daily, understanding how to extract meaningful insights from this data becomes crucial. </a:t>
            </a:r>
            <a:endParaRPr lang="en-US" dirty="0" smtClean="0"/>
          </a:p>
          <a:p>
            <a:pPr algn="just">
              <a:buNone/>
            </a:pPr>
            <a:r>
              <a:rPr lang="en-US" dirty="0"/>
              <a:t>In today’s data-driven world, organizations rely on </a:t>
            </a:r>
            <a:r>
              <a:rPr lang="en-US" b="1" dirty="0"/>
              <a:t>data analysis</a:t>
            </a:r>
            <a:r>
              <a:rPr lang="en-US" dirty="0"/>
              <a:t> to uncover patterns, trends, and relationships within their data. Whether it’s for optimizing operations, improving customer satisfaction, or forecasting future trends, effective data analysis helps stakeholders make informed decisions. The term </a:t>
            </a:r>
            <a:r>
              <a:rPr lang="en-US" b="1" dirty="0"/>
              <a:t>data analysis</a:t>
            </a:r>
            <a:r>
              <a:rPr lang="en-US" dirty="0"/>
              <a:t> refers to the systematic application of statistical and logical techniques to describe, summarize, and evaluate data. This process can involve transforming raw data into a more understandable format, identifying significant patterns, and drawing conclusions based on the findings.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85000" lnSpcReduction="20000"/>
          </a:bodyPr>
          <a:lstStyle/>
          <a:p>
            <a:pPr algn="just" fontAlgn="base">
              <a:buNone/>
            </a:pPr>
            <a:r>
              <a:rPr lang="en-US" dirty="0"/>
              <a:t>When we ask, “</a:t>
            </a:r>
            <a:r>
              <a:rPr lang="en-US" b="1" dirty="0"/>
              <a:t>What do you mean by data analysis?</a:t>
            </a:r>
            <a:r>
              <a:rPr lang="en-US" dirty="0"/>
              <a:t>” it essentially refers to the practice of examining datasets to draw conclusions about the information they contain. The process can be broken down into several steps, including:</a:t>
            </a:r>
          </a:p>
          <a:p>
            <a:pPr algn="just" fontAlgn="base"/>
            <a:r>
              <a:rPr lang="en-US" b="1" dirty="0"/>
              <a:t>Data Collection</a:t>
            </a:r>
            <a:r>
              <a:rPr lang="en-US" dirty="0"/>
              <a:t>: Gathering relevant data from various sources, which could be databases, surveys, sensors, or web scraping.</a:t>
            </a:r>
          </a:p>
          <a:p>
            <a:pPr algn="just" fontAlgn="base"/>
            <a:r>
              <a:rPr lang="en-US" b="1" dirty="0"/>
              <a:t>Data Cleaning</a:t>
            </a:r>
            <a:r>
              <a:rPr lang="en-US" dirty="0"/>
              <a:t>: Identifying and correcting inaccuracies or inconsistencies in the data to ensure its quality and reliability.</a:t>
            </a:r>
          </a:p>
          <a:p>
            <a:pPr algn="just" fontAlgn="base"/>
            <a:r>
              <a:rPr lang="en-US" b="1" dirty="0"/>
              <a:t>Data Transformation</a:t>
            </a:r>
            <a:r>
              <a:rPr lang="en-US" dirty="0"/>
              <a:t>: Modifying data into a suitable format for analysis, which may involve normalization, aggregation, or creating new variables.</a:t>
            </a:r>
          </a:p>
          <a:p>
            <a:pPr algn="just" fontAlgn="base"/>
            <a:r>
              <a:rPr lang="en-US" b="1" dirty="0"/>
              <a:t>Data Analysis</a:t>
            </a:r>
            <a:r>
              <a:rPr lang="en-US" dirty="0"/>
              <a:t>: Applying statistical methods and algorithms to explore the data, identify trends, and extract meaningful insights.</a:t>
            </a:r>
          </a:p>
          <a:p>
            <a:pPr algn="just" fontAlgn="base"/>
            <a:r>
              <a:rPr lang="en-US" b="1" dirty="0"/>
              <a:t>Data Interpretation</a:t>
            </a:r>
            <a:r>
              <a:rPr lang="en-US" dirty="0"/>
              <a:t>: Translating the findings into actionable recommendations or conclusions that inform decision-making.</a:t>
            </a:r>
          </a:p>
          <a:p>
            <a:pPr algn="just">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70000" lnSpcReduction="20000"/>
          </a:bodyPr>
          <a:lstStyle/>
          <a:p>
            <a:pPr algn="just" fontAlgn="base">
              <a:buNone/>
            </a:pPr>
            <a:r>
              <a:rPr lang="en-US" dirty="0"/>
              <a:t>Data analysis is crucial for informed decision-making, revealing patterns, trends, and insights within datasets. It enhances strategic planning, identifies opportunities and challenges, improves efficiency, and fosters a deeper understanding of complex phenomena across various industries and fields.</a:t>
            </a:r>
          </a:p>
          <a:p>
            <a:pPr algn="just" fontAlgn="base"/>
            <a:r>
              <a:rPr lang="en-US" b="1" dirty="0"/>
              <a:t>Informed Decision-Making: A</a:t>
            </a:r>
            <a:r>
              <a:rPr lang="en-US" dirty="0"/>
              <a:t>nalysis of data provides a basis for informed decision-making by offering insights into past performance, current trends, and potential future outcomes.</a:t>
            </a:r>
          </a:p>
          <a:p>
            <a:pPr algn="just" fontAlgn="base"/>
            <a:r>
              <a:rPr lang="en-US" b="1" dirty="0"/>
              <a:t>Business Intelligence:</a:t>
            </a:r>
            <a:r>
              <a:rPr lang="en-US" dirty="0"/>
              <a:t> Analyzed data helps organizations gain a competitive edge by identifying market trends, customer preferences, and areas for improvement.</a:t>
            </a:r>
          </a:p>
          <a:p>
            <a:pPr algn="just" fontAlgn="base"/>
            <a:r>
              <a:rPr lang="en-US" b="1" dirty="0"/>
              <a:t>Problem Solving:</a:t>
            </a:r>
            <a:r>
              <a:rPr lang="en-US" dirty="0"/>
              <a:t> It aids in identifying and solving problems within a system or process by revealing patterns or anomalies that require attention.</a:t>
            </a:r>
          </a:p>
          <a:p>
            <a:pPr algn="just" fontAlgn="base"/>
            <a:r>
              <a:rPr lang="en-US" b="1" dirty="0"/>
              <a:t>Performance Evaluation:</a:t>
            </a:r>
            <a:r>
              <a:rPr lang="en-US" dirty="0"/>
              <a:t> Analysis of data enables the assessment of performance metrics, allowing organizations to measure success, identify areas for improvement, and set realistic goals.</a:t>
            </a:r>
          </a:p>
          <a:p>
            <a:pPr algn="just" fontAlgn="base"/>
            <a:r>
              <a:rPr lang="en-US" b="1" dirty="0"/>
              <a:t>Risk Management:</a:t>
            </a:r>
            <a:r>
              <a:rPr lang="en-US" dirty="0"/>
              <a:t> Understanding patterns in data helps in predicting and managing risks, allowing organizations to mitigate potential challenges.</a:t>
            </a:r>
          </a:p>
          <a:p>
            <a:pPr algn="just" fontAlgn="base"/>
            <a:r>
              <a:rPr lang="en-US" b="1" dirty="0"/>
              <a:t>Optimizing Processes:</a:t>
            </a:r>
            <a:r>
              <a:rPr lang="en-US" dirty="0"/>
              <a:t> Data analysis identifies inefficiencies in processes, allowing for optimization and cost reduction.</a:t>
            </a:r>
          </a:p>
          <a:p>
            <a:pPr algn="just">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The Process of Data Analysis</a:t>
            </a:r>
            <a:endParaRPr lang="en-US" dirty="0"/>
          </a:p>
        </p:txBody>
      </p:sp>
      <p:sp>
        <p:nvSpPr>
          <p:cNvPr id="3" name="Content Placeholder 2"/>
          <p:cNvSpPr>
            <a:spLocks noGrp="1"/>
          </p:cNvSpPr>
          <p:nvPr>
            <p:ph sz="quarter" idx="1"/>
          </p:nvPr>
        </p:nvSpPr>
        <p:spPr/>
        <p:txBody>
          <a:bodyPr>
            <a:normAutofit fontScale="55000" lnSpcReduction="20000"/>
          </a:bodyPr>
          <a:lstStyle/>
          <a:p>
            <a:pPr algn="just" fontAlgn="base">
              <a:buNone/>
            </a:pPr>
            <a:r>
              <a:rPr lang="en-US" dirty="0" smtClean="0"/>
              <a:t>A</a:t>
            </a:r>
            <a:r>
              <a:rPr lang="en-US" dirty="0"/>
              <a:t> Data analysis has the ability to transform raw available data into meaningful insights for your business and your decision-making. While there are several different ways of collecting and interpreting this data, most data-analysis processes follow the same six general steps.</a:t>
            </a:r>
          </a:p>
          <a:p>
            <a:pPr algn="just" fontAlgn="base"/>
            <a:r>
              <a:rPr lang="en-US" b="1" dirty="0"/>
              <a:t>Define Objectives and Questions:</a:t>
            </a:r>
            <a:r>
              <a:rPr lang="en-US" dirty="0"/>
              <a:t> Clearly define the goals of the analysis and the specific questions you aim to answer. Establish a clear understanding of what insights or decisions the analyzed data should inform.</a:t>
            </a:r>
          </a:p>
          <a:p>
            <a:pPr algn="just" fontAlgn="base"/>
            <a:r>
              <a:rPr lang="en-US" b="1" dirty="0"/>
              <a:t>Data Collection:</a:t>
            </a:r>
            <a:r>
              <a:rPr lang="en-US" dirty="0"/>
              <a:t> Gather relevant data from various sources. Ensure data integrity, quality, and completeness. Organize the data in a format suitable for analysis. There are two types of data: </a:t>
            </a:r>
            <a:r>
              <a:rPr lang="en-US" dirty="0" smtClean="0"/>
              <a:t>qualitative </a:t>
            </a:r>
            <a:r>
              <a:rPr lang="en-US" dirty="0"/>
              <a:t>and quantitative data.</a:t>
            </a:r>
          </a:p>
          <a:p>
            <a:pPr algn="just" fontAlgn="base"/>
            <a:r>
              <a:rPr lang="en-US" b="1" dirty="0"/>
              <a:t>Data Cleaning and Preprocessing:</a:t>
            </a:r>
            <a:r>
              <a:rPr lang="en-US" dirty="0"/>
              <a:t> Address missing values, handle outliers, and transform the data into a usable format. Cleaning and preprocessing steps are crucial for ensuring the accuracy and reliability of the analysis.</a:t>
            </a:r>
          </a:p>
          <a:p>
            <a:pPr algn="just" fontAlgn="base"/>
            <a:r>
              <a:rPr lang="en-US" b="1" dirty="0"/>
              <a:t>Exploratory Data Analysis (EDA):</a:t>
            </a:r>
            <a:r>
              <a:rPr lang="en-US" dirty="0"/>
              <a:t> Conduct exploratory analysis to understand the characteristics of the data. Visualize distributions, identify patterns, and calculate summary statistics. EDA helps in formulating hypotheses and refining the analysis approach.</a:t>
            </a:r>
          </a:p>
          <a:p>
            <a:pPr algn="just" fontAlgn="base"/>
            <a:r>
              <a:rPr lang="en-US" b="1" dirty="0"/>
              <a:t>Statistical Analysis or Modeling:</a:t>
            </a:r>
            <a:r>
              <a:rPr lang="en-US" dirty="0"/>
              <a:t> Apply appropriate statistical methods or modeling techniques to answer the defined questions. This step involves testing hypotheses, building predictive models, or performing any analysis required to derive meaningful insights from the data.</a:t>
            </a:r>
          </a:p>
          <a:p>
            <a:pPr algn="just" fontAlgn="base"/>
            <a:r>
              <a:rPr lang="en-US" b="1" dirty="0"/>
              <a:t>Interpretation and Communication:</a:t>
            </a:r>
            <a:r>
              <a:rPr lang="en-US" dirty="0"/>
              <a:t> Interpret the results in the context of the original objectives. Communicate findings through reports, visualizations, or presentations. Clearly articulate insights, conclusions, and recommendations based on the analysis to support informed decision-making</a:t>
            </a:r>
            <a:r>
              <a:rPr lang="en-US" dirty="0" smtClean="0"/>
              <a:t>.</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12</TotalTime>
  <Words>275</Words>
  <Application>Microsoft Office PowerPoint</Application>
  <PresentationFormat>On-screen Show (4:3)</PresentationFormat>
  <Paragraphs>25</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Equity</vt:lpstr>
      <vt:lpstr>Data Analysis</vt:lpstr>
      <vt:lpstr>Data Analysis</vt:lpstr>
      <vt:lpstr>Slide 3</vt:lpstr>
      <vt:lpstr>Slide 4</vt:lpstr>
      <vt:lpstr>The Process of Data Analysis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Analysis</dc:title>
  <dc:creator>Hp</dc:creator>
  <cp:lastModifiedBy>Hp</cp:lastModifiedBy>
  <cp:revision>1</cp:revision>
  <dcterms:created xsi:type="dcterms:W3CDTF">2025-01-09T14:01:35Z</dcterms:created>
  <dcterms:modified xsi:type="dcterms:W3CDTF">2025-01-09T14:14:25Z</dcterms:modified>
</cp:coreProperties>
</file>